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1" r:id="rId8"/>
    <p:sldId id="26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3" d="100"/>
          <a:sy n="73" d="100"/>
        </p:scale>
        <p:origin x="-129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7013B25-A7D6-4A94-AB55-37B8199190E2}" type="datetimeFigureOut">
              <a:rPr lang="en-US" smtClean="0"/>
              <a:pPr/>
              <a:t>6/27/2012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E64D73E-890C-4EA6-90B9-BDF1CFEB12D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013B25-A7D6-4A94-AB55-37B8199190E2}" type="datetimeFigureOut">
              <a:rPr lang="en-US" smtClean="0"/>
              <a:pPr/>
              <a:t>6/27/2012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4D73E-890C-4EA6-90B9-BDF1CFEB12D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013B25-A7D6-4A94-AB55-37B8199190E2}" type="datetimeFigureOut">
              <a:rPr lang="en-US" smtClean="0"/>
              <a:pPr/>
              <a:t>6/27/2012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4D73E-890C-4EA6-90B9-BDF1CFEB12D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7013B25-A7D6-4A94-AB55-37B8199190E2}" type="datetimeFigureOut">
              <a:rPr lang="en-US" smtClean="0"/>
              <a:pPr/>
              <a:t>6/27/2012</a:t>
            </a:fld>
            <a:endParaRPr lang="en-US"/>
          </a:p>
        </p:txBody>
      </p:sp>
      <p:sp>
        <p:nvSpPr>
          <p:cNvPr id="9" name="Slide Number Placeholder 8"/>
          <p:cNvSpPr>
            <a:spLocks noGrp="1"/>
          </p:cNvSpPr>
          <p:nvPr>
            <p:ph type="sldNum" sz="quarter" idx="15"/>
          </p:nvPr>
        </p:nvSpPr>
        <p:spPr/>
        <p:txBody>
          <a:bodyPr rtlCol="0"/>
          <a:lstStyle/>
          <a:p>
            <a:fld id="{4E64D73E-890C-4EA6-90B9-BDF1CFEB12D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7013B25-A7D6-4A94-AB55-37B8199190E2}" type="datetimeFigureOut">
              <a:rPr lang="en-US" smtClean="0"/>
              <a:pPr/>
              <a:t>6/27/2012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E64D73E-890C-4EA6-90B9-BDF1CFEB12D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7013B25-A7D6-4A94-AB55-37B8199190E2}" type="datetimeFigureOut">
              <a:rPr lang="en-US" smtClean="0"/>
              <a:pPr/>
              <a:t>6/27/2012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64D73E-890C-4EA6-90B9-BDF1CFEB12D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7013B25-A7D6-4A94-AB55-37B8199190E2}" type="datetimeFigureOut">
              <a:rPr lang="en-US" smtClean="0"/>
              <a:pPr/>
              <a:t>6/27/2012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64D73E-890C-4EA6-90B9-BDF1CFEB12D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7013B25-A7D6-4A94-AB55-37B8199190E2}" type="datetimeFigureOut">
              <a:rPr lang="en-US" smtClean="0"/>
              <a:pPr/>
              <a:t>6/27/2012</a:t>
            </a:fld>
            <a:endParaRPr lang="en-US"/>
          </a:p>
        </p:txBody>
      </p:sp>
      <p:sp>
        <p:nvSpPr>
          <p:cNvPr id="7" name="Slide Number Placeholder 6"/>
          <p:cNvSpPr>
            <a:spLocks noGrp="1"/>
          </p:cNvSpPr>
          <p:nvPr>
            <p:ph type="sldNum" sz="quarter" idx="11"/>
          </p:nvPr>
        </p:nvSpPr>
        <p:spPr/>
        <p:txBody>
          <a:bodyPr rtlCol="0"/>
          <a:lstStyle/>
          <a:p>
            <a:fld id="{4E64D73E-890C-4EA6-90B9-BDF1CFEB12D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013B25-A7D6-4A94-AB55-37B8199190E2}" type="datetimeFigureOut">
              <a:rPr lang="en-US" smtClean="0"/>
              <a:pPr/>
              <a:t>6/27/2012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64D73E-890C-4EA6-90B9-BDF1CFEB12D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7013B25-A7D6-4A94-AB55-37B8199190E2}" type="datetimeFigureOut">
              <a:rPr lang="en-US" smtClean="0"/>
              <a:pPr/>
              <a:t>6/27/2012</a:t>
            </a:fld>
            <a:endParaRPr lang="en-US"/>
          </a:p>
        </p:txBody>
      </p:sp>
      <p:sp>
        <p:nvSpPr>
          <p:cNvPr id="22" name="Slide Number Placeholder 21"/>
          <p:cNvSpPr>
            <a:spLocks noGrp="1"/>
          </p:cNvSpPr>
          <p:nvPr>
            <p:ph type="sldNum" sz="quarter" idx="15"/>
          </p:nvPr>
        </p:nvSpPr>
        <p:spPr/>
        <p:txBody>
          <a:bodyPr rtlCol="0"/>
          <a:lstStyle/>
          <a:p>
            <a:fld id="{4E64D73E-890C-4EA6-90B9-BDF1CFEB12D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7013B25-A7D6-4A94-AB55-37B8199190E2}" type="datetimeFigureOut">
              <a:rPr lang="en-US" smtClean="0"/>
              <a:pPr/>
              <a:t>6/27/2012</a:t>
            </a:fld>
            <a:endParaRPr lang="en-US"/>
          </a:p>
        </p:txBody>
      </p:sp>
      <p:sp>
        <p:nvSpPr>
          <p:cNvPr id="18" name="Slide Number Placeholder 17"/>
          <p:cNvSpPr>
            <a:spLocks noGrp="1"/>
          </p:cNvSpPr>
          <p:nvPr>
            <p:ph type="sldNum" sz="quarter" idx="11"/>
          </p:nvPr>
        </p:nvSpPr>
        <p:spPr/>
        <p:txBody>
          <a:bodyPr rtlCol="0"/>
          <a:lstStyle/>
          <a:p>
            <a:fld id="{4E64D73E-890C-4EA6-90B9-BDF1CFEB12D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7013B25-A7D6-4A94-AB55-37B8199190E2}" type="datetimeFigureOut">
              <a:rPr lang="en-US" smtClean="0"/>
              <a:pPr/>
              <a:t>6/27/2012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E64D73E-890C-4EA6-90B9-BDF1CFEB12D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Scenario 1</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sz="quarter" idx="1"/>
          </p:nvPr>
        </p:nvSpPr>
        <p:spPr/>
        <p:txBody>
          <a:bodyPr/>
          <a:lstStyle/>
          <a:p>
            <a:pPr>
              <a:buNone/>
            </a:pPr>
            <a:r>
              <a:rPr lang="en-US" dirty="0" smtClean="0"/>
              <a:t>	</a:t>
            </a:r>
            <a:r>
              <a:rPr lang="en-US" dirty="0" smtClean="0"/>
              <a:t>Mary is unable to understand the mother who only speak Tamil.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Communicating skills</a:t>
            </a:r>
            <a:endParaRPr lang="en-US" dirty="0"/>
          </a:p>
        </p:txBody>
      </p:sp>
      <p:sp>
        <p:nvSpPr>
          <p:cNvPr id="3" name="Content Placeholder 2"/>
          <p:cNvSpPr>
            <a:spLocks noGrp="1"/>
          </p:cNvSpPr>
          <p:nvPr>
            <p:ph sz="quarter" idx="1"/>
          </p:nvPr>
        </p:nvSpPr>
        <p:spPr/>
        <p:txBody>
          <a:bodyPr/>
          <a:lstStyle/>
          <a:p>
            <a:pPr>
              <a:buNone/>
            </a:pPr>
            <a:r>
              <a:rPr lang="en-US" dirty="0" smtClean="0"/>
              <a:t>Even though Mary and the mother did not talk , Mary was still able to figure out that the mother was unease through her facial expressions. (communication is not all about talking verbally or in written form)</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Interpersonal and Collaborative </a:t>
            </a:r>
            <a:r>
              <a:rPr lang="en-US" dirty="0" smtClean="0"/>
              <a:t>Skills</a:t>
            </a:r>
            <a:endParaRPr lang="en-US" dirty="0"/>
          </a:p>
        </p:txBody>
      </p:sp>
      <p:sp>
        <p:nvSpPr>
          <p:cNvPr id="3" name="Content Placeholder 2"/>
          <p:cNvSpPr>
            <a:spLocks noGrp="1"/>
          </p:cNvSpPr>
          <p:nvPr>
            <p:ph sz="quarter" idx="1"/>
          </p:nvPr>
        </p:nvSpPr>
        <p:spPr/>
        <p:txBody>
          <a:bodyPr/>
          <a:lstStyle/>
          <a:p>
            <a:pPr>
              <a:buNone/>
            </a:pPr>
            <a:r>
              <a:rPr lang="en-US" dirty="0" smtClean="0"/>
              <a:t>Since Mary was not able to understand the mother directly and did not know how to help her, a Registered nurse was their to help Mary. In this situation, Mary was able to adjust to a new partnership with the RN to help the girl/daughter and to understand the mother.</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Responsibility</a:t>
            </a:r>
            <a:endParaRPr lang="en-US" dirty="0"/>
          </a:p>
        </p:txBody>
      </p:sp>
      <p:sp>
        <p:nvSpPr>
          <p:cNvPr id="3" name="Content Placeholder 2"/>
          <p:cNvSpPr>
            <a:spLocks noGrp="1"/>
          </p:cNvSpPr>
          <p:nvPr>
            <p:ph sz="quarter" idx="1"/>
          </p:nvPr>
        </p:nvSpPr>
        <p:spPr/>
        <p:txBody>
          <a:bodyPr>
            <a:normAutofit/>
          </a:bodyPr>
          <a:lstStyle/>
          <a:p>
            <a:r>
              <a:rPr lang="en-US" dirty="0" smtClean="0"/>
              <a:t>Mary is the Chief Reception Manager of City Hospital. She is doing her responsibility in assisting patients to their respective rooms or facilitating them with what they need</a:t>
            </a:r>
            <a:r>
              <a:rPr lang="en-US" dirty="0" smtClean="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Mary is responsible enough to handle such things especially in a crucial time. Because she is the Chief reception manager, she has information about things that are often asked in the hospital. She has a lot of access to different personnel in the hospital. She already adapted to varied roles and responsibilities. She works well with others. She acts responsibly and help others to calm down when they are worried.</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Accountability and </a:t>
            </a:r>
            <a:r>
              <a:rPr lang="en-US" dirty="0" smtClean="0"/>
              <a:t>Adaptability</a:t>
            </a:r>
            <a:endParaRPr lang="en-US" dirty="0"/>
          </a:p>
        </p:txBody>
      </p:sp>
      <p:sp>
        <p:nvSpPr>
          <p:cNvPr id="3" name="Content Placeholder 2"/>
          <p:cNvSpPr>
            <a:spLocks noGrp="1"/>
          </p:cNvSpPr>
          <p:nvPr>
            <p:ph sz="quarter" idx="1"/>
          </p:nvPr>
        </p:nvSpPr>
        <p:spPr/>
        <p:txBody>
          <a:bodyPr/>
          <a:lstStyle/>
          <a:p>
            <a:pPr>
              <a:buNone/>
            </a:pPr>
            <a:r>
              <a:rPr lang="en-US" dirty="0" smtClean="0"/>
              <a:t> 	</a:t>
            </a:r>
            <a:r>
              <a:rPr lang="en-US" dirty="0" smtClean="0"/>
              <a:t>She is flexible in the sudden change of her work from being CRM to assist or facilitate patients</a:t>
            </a:r>
            <a:r>
              <a:rPr lang="en-US" dirty="0" smtClean="0"/>
              <a:t>.</a:t>
            </a:r>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Information and Media Literary </a:t>
            </a:r>
            <a:r>
              <a:rPr lang="en-US" dirty="0" smtClean="0"/>
              <a:t>Skills</a:t>
            </a:r>
            <a:endParaRPr lang="en-US" dirty="0"/>
          </a:p>
        </p:txBody>
      </p:sp>
      <p:sp>
        <p:nvSpPr>
          <p:cNvPr id="3" name="Content Placeholder 2"/>
          <p:cNvSpPr>
            <a:spLocks noGrp="1"/>
          </p:cNvSpPr>
          <p:nvPr>
            <p:ph sz="quarter" idx="1"/>
          </p:nvPr>
        </p:nvSpPr>
        <p:spPr/>
        <p:txBody>
          <a:bodyPr/>
          <a:lstStyle/>
          <a:p>
            <a:r>
              <a:rPr lang="en-US" dirty="0" smtClean="0"/>
              <a:t>Being the CRM, Mary knows many things about the hospital, not only in assisting the patients. She's also in-charge of the records of the hospital or of the patients</a:t>
            </a:r>
            <a:r>
              <a:rPr lang="en-US" dirty="0" smtClean="0"/>
              <a:t>.</a:t>
            </a:r>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92</TotalTime>
  <Words>254</Words>
  <Application>Microsoft Office PowerPoint</Application>
  <PresentationFormat>On-screen Show (4:3)</PresentationFormat>
  <Paragraphs>14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Oriel</vt:lpstr>
      <vt:lpstr>Scenario 1</vt:lpstr>
      <vt:lpstr>Problem</vt:lpstr>
      <vt:lpstr>Communicating skills</vt:lpstr>
      <vt:lpstr>Interpersonal and Collaborative Skills</vt:lpstr>
      <vt:lpstr>Social Responsibility</vt:lpstr>
      <vt:lpstr>Slide 6</vt:lpstr>
      <vt:lpstr>Accountability and Adaptability</vt:lpstr>
      <vt:lpstr>Information and Media Literary Skills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seven</dc:creator>
  <cp:lastModifiedBy>seven</cp:lastModifiedBy>
  <cp:revision>4</cp:revision>
  <dcterms:created xsi:type="dcterms:W3CDTF">2012-06-27T10:39:58Z</dcterms:created>
  <dcterms:modified xsi:type="dcterms:W3CDTF">2012-06-27T15:12:24Z</dcterms:modified>
</cp:coreProperties>
</file>